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8" r:id="rId17"/>
    <p:sldId id="280" r:id="rId18"/>
    <p:sldId id="279" r:id="rId19"/>
    <p:sldId id="270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8" r:id="rId28"/>
    <p:sldId id="276" r:id="rId29"/>
    <p:sldId id="272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0BB3-CB9F-4DE8-8351-A7CB93727DD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CE7A-00B0-4921-9561-618CD490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удряшка\Рабочий стол\ПЕЧ\1557078122_children-autumn-background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7"/>
            <a:ext cx="7215238" cy="71437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МБДОУ «Детский сад № 8  МО «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Ахтубинский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район»»</a:t>
            </a:r>
            <a:endParaRPr lang="ru-RU" sz="2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00240"/>
            <a:ext cx="5929354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Проект во 2 младшей группе             на тему «Осень золотая»</a:t>
            </a:r>
            <a:endParaRPr lang="ru-RU" sz="36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572008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Воспитатели: </a:t>
            </a:r>
            <a:endParaRPr lang="ru-RU" sz="2000" b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Коноплёва Е.С.</a:t>
            </a:r>
            <a:endParaRPr lang="ru-RU" sz="20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6215082"/>
            <a:ext cx="2655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г.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Ахтубинск  2021г.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дряшка\Рабочий стол\ПЕЧ\1557078103_children-autumn-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714356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Игровая деятельность: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«Оденем куклу на прогулку», «Сварим суп из овощей», «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Полечим куклу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«Какое время года», «Найди такой же листик», «Чудесный мешочек», «Что растет на грядке»; «Собери картинку «Овощи, фрукты»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Двигательная деятельность: подвижные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«Солнышко и дождик», «У медведя во бору», «Листопад», «Урожай»;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игры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«Осень»,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«Вышли пальчики гулять», «Мы капусту рубим»,«Грибы» 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листики осенние», «Ветер дует нам в лицо», «Ходит осень по дорожке»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Рассматривание иллюстраций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F:\DCIM\102SSCAM\SSL222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429024" cy="242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DCIM\102SSCAM\SSL222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46"/>
            <a:ext cx="3571900" cy="2595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DCIM\102SSCAM\SSL223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328614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2573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Прогулка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WZyPjRn3z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3744416" cy="2808312"/>
          </a:xfrm>
          <a:prstGeom prst="round2DiagRect">
            <a:avLst/>
          </a:prstGeom>
        </p:spPr>
      </p:pic>
      <p:pic>
        <p:nvPicPr>
          <p:cNvPr id="5" name="Рисунок 4" descr="zQOLzHjOvY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621021"/>
            <a:ext cx="2427734" cy="3236979"/>
          </a:xfrm>
          <a:prstGeom prst="round2DiagRect">
            <a:avLst/>
          </a:prstGeom>
        </p:spPr>
      </p:pic>
      <p:pic>
        <p:nvPicPr>
          <p:cNvPr id="6" name="Рисунок 5" descr="s7xF5BLsE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980728"/>
            <a:ext cx="3528392" cy="2646294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2573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Прогулка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6" name="Рисунок 15" descr="65e3fea7-98f1-4d6a-b5c6-dac4e9d97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164" y="1844824"/>
            <a:ext cx="2646294" cy="3528392"/>
          </a:xfrm>
          <a:prstGeom prst="round2DiagRect">
            <a:avLst/>
          </a:prstGeom>
          <a:ln w="76200">
            <a:noFill/>
          </a:ln>
        </p:spPr>
      </p:pic>
      <p:pic>
        <p:nvPicPr>
          <p:cNvPr id="17" name="Рисунок 16" descr="7b80a359-0967-45ef-a4dc-17e1e9acf8a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484784"/>
            <a:ext cx="2088232" cy="4040164"/>
          </a:xfrm>
          <a:prstGeom prst="round2DiagRect">
            <a:avLst/>
          </a:prstGeom>
          <a:ln w="76200">
            <a:noFill/>
          </a:ln>
        </p:spPr>
      </p:pic>
      <p:pic>
        <p:nvPicPr>
          <p:cNvPr id="19" name="Рисунок 18" descr="b2bb9c78-8b92-489c-b8ff-e25410b4a0d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07" y="1844824"/>
            <a:ext cx="2693549" cy="3600400"/>
          </a:xfrm>
          <a:prstGeom prst="round2DiagRect">
            <a:avLst/>
          </a:prstGeom>
          <a:ln w="7620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5715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Дидактические  игры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uf_XAV_m6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2301720" cy="306896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676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Рисование  «Разноцветные листья»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kPUr_qS3L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2052228" cy="2736304"/>
          </a:xfrm>
          <a:prstGeom prst="round2DiagRect">
            <a:avLst/>
          </a:prstGeom>
        </p:spPr>
      </p:pic>
      <p:pic>
        <p:nvPicPr>
          <p:cNvPr id="11" name="Рисунок 10" descr="L-ZV5TeDw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9674" y="1628800"/>
            <a:ext cx="2052228" cy="2736304"/>
          </a:xfrm>
          <a:prstGeom prst="round2DiagRect">
            <a:avLst/>
          </a:prstGeom>
        </p:spPr>
      </p:pic>
      <p:pic>
        <p:nvPicPr>
          <p:cNvPr id="12" name="Рисунок 11" descr="iabpouH7dF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837384" y="2427311"/>
            <a:ext cx="2985796" cy="3981061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Аппликация  «Осеннее дерево»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-fxEY8nzY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4248472" cy="3186354"/>
          </a:xfrm>
          <a:prstGeom prst="round2DiagRect">
            <a:avLst/>
          </a:prstGeom>
        </p:spPr>
      </p:pic>
      <p:pic>
        <p:nvPicPr>
          <p:cNvPr id="8" name="Рисунок 7" descr="m43-0iAljV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7496" y="908720"/>
            <a:ext cx="4032448" cy="3024336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Аппликация  «Осеннее дерево»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Jcb9iF8xS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3060340" cy="4080453"/>
          </a:xfrm>
          <a:prstGeom prst="round2DiagRect">
            <a:avLst/>
          </a:prstGeom>
        </p:spPr>
      </p:pic>
      <p:pic>
        <p:nvPicPr>
          <p:cNvPr id="10" name="Рисунок 9" descr="O7w6iGRvV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608512" cy="3456384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Лепка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«Грибочки»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«Деревянный брусочек»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357166"/>
            <a:ext cx="7858180" cy="571504"/>
          </a:xfrm>
        </p:spPr>
        <p:txBody>
          <a:bodyPr anchor="t">
            <a:normAutofit fontScale="90000"/>
          </a:bodyPr>
          <a:lstStyle/>
          <a:p>
            <a:pPr algn="l" defTabSz="19440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Цель: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красотой осенней природы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3"/>
            <a:ext cx="70009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знакомить детей с понятием «время года – осень», с сезонными изменениями в природе происходящими осенью.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представление о многообразии и пользе овощей и фруктов.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умение вести наблюдения за объектами живой и неживой природы.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художественно- творческие способности.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 детей эмоциональное, положительное отношение к природе, умение видеть прекрасное в разное время года.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Вовлечь родителей в педагогический процесс, укрепить заинтересованность в сотрудничестве с детским садом.</a:t>
            </a:r>
          </a:p>
          <a:p>
            <a:pPr lvl="0"/>
            <a:endParaRPr lang="ru-RU" sz="2000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«Деревянный брусочек»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b015b9ce-a1c3-4598-a1e1-2f7ed4c3e4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980728"/>
            <a:ext cx="3384376" cy="2538282"/>
          </a:xfrm>
          <a:prstGeom prst="round2DiagRect">
            <a:avLst/>
          </a:prstGeom>
        </p:spPr>
      </p:pic>
      <p:pic>
        <p:nvPicPr>
          <p:cNvPr id="7" name="Рисунок 6" descr="1a0db5e0-400a-4cd3-9efd-ef8090100d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1525" y="3645024"/>
            <a:ext cx="3840427" cy="2880320"/>
          </a:xfrm>
          <a:prstGeom prst="round2DiagRect">
            <a:avLst/>
          </a:prstGeom>
        </p:spPr>
      </p:pic>
      <p:pic>
        <p:nvPicPr>
          <p:cNvPr id="8" name="Рисунок 7" descr="d6d8e117-bcc4-4793-9c73-0f63497e1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3936437" cy="2952328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«Брусочек гладкий»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351117c-a0a6-454c-9b97-d12472ad8e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4283968" cy="3212976"/>
          </a:xfrm>
          <a:prstGeom prst="round2DiagRect">
            <a:avLst/>
          </a:prstGeom>
        </p:spPr>
      </p:pic>
      <p:pic>
        <p:nvPicPr>
          <p:cNvPr id="6" name="Рисунок 5" descr="fc249fd7-32cc-4a9e-b321-f61c3bb6ae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80728"/>
            <a:ext cx="4091946" cy="306896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«Брусочек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не ломается»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fdfc00a4-0c08-4045-9d40-3e41170d6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4451986" cy="3338990"/>
          </a:xfrm>
          <a:prstGeom prst="round2DiagRect">
            <a:avLst/>
          </a:prstGeom>
        </p:spPr>
      </p:pic>
      <p:pic>
        <p:nvPicPr>
          <p:cNvPr id="6" name="Рисунок 5" descr="58a5738a-3737-432f-a828-ac42c0d0d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030" y="1052736"/>
            <a:ext cx="4032448" cy="3024336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«Брусочек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не ломается»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886b609e-303f-4a6c-835e-815a5b5112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08720"/>
            <a:ext cx="4572000" cy="3429000"/>
          </a:xfrm>
          <a:prstGeom prst="round2DiagRect">
            <a:avLst/>
          </a:prstGeom>
        </p:spPr>
      </p:pic>
      <p:pic>
        <p:nvPicPr>
          <p:cNvPr id="8" name="Рисунок 7" descr="918ebc06-2bfd-4f50-b8b8-40b0458c2b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3851920" cy="288894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«Брусочек  не тонет 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6e3ae40d-a1b5-4da8-9493-cc6e4c6f46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320480" cy="3240360"/>
          </a:xfrm>
          <a:prstGeom prst="round2DiagRect">
            <a:avLst/>
          </a:prstGeom>
        </p:spPr>
      </p:pic>
      <p:pic>
        <p:nvPicPr>
          <p:cNvPr id="6" name="Рисунок 5" descr="bacf5025-eb0f-41c7-a4e5-020398cd64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5489" y="980728"/>
            <a:ext cx="4320480" cy="324036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«Брусочек  не тонет 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bacf5025-eb0f-41c7-a4e5-020398cd64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996952"/>
            <a:ext cx="4427984" cy="3320988"/>
          </a:xfrm>
          <a:prstGeom prst="round2DiagRect">
            <a:avLst/>
          </a:prstGeom>
        </p:spPr>
      </p:pic>
      <p:pic>
        <p:nvPicPr>
          <p:cNvPr id="7" name="Рисунок 6" descr="2f6d9a91-3e24-4148-8041-5e3af2ec3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4283968" cy="3212976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«Брусочек  не тонет 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6e3ae40d-a1b5-4da8-9493-cc6e4c6f46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4403981" cy="3302986"/>
          </a:xfrm>
          <a:prstGeom prst="round2DiagRect">
            <a:avLst/>
          </a:prstGeom>
        </p:spPr>
      </p:pic>
      <p:pic>
        <p:nvPicPr>
          <p:cNvPr id="9" name="Рисунок 8" descr="2f8364a0-2041-400e-8f56-1558735ad6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132856"/>
            <a:ext cx="3983428" cy="2987571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«Можно забить гвоздь»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7726c57-b369-4808-a984-cefe0b3cac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3851920" cy="2888940"/>
          </a:xfrm>
          <a:prstGeom prst="round2DiagRect">
            <a:avLst/>
          </a:prstGeom>
        </p:spPr>
      </p:pic>
      <p:pic>
        <p:nvPicPr>
          <p:cNvPr id="7" name="Рисунок 6" descr="6abf1ee9-7469-4130-9cfd-e0783d4b4d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860032" cy="3645024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Выставка поделок «Осенние фантазии»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F:\DCIM\102SSCAM\SSL22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29437" y="4500587"/>
            <a:ext cx="2714645" cy="171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DCIM\102SSCAM\SSL221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2571768" cy="2109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DCIM\102SSCAM\SSL22190.JPG"/>
          <p:cNvPicPr/>
          <p:nvPr/>
        </p:nvPicPr>
        <p:blipFill>
          <a:blip r:embed="rId5" cstate="print"/>
          <a:srcRect t="5566" b="13726"/>
          <a:stretch>
            <a:fillRect/>
          </a:stretch>
        </p:blipFill>
        <p:spPr bwMode="auto">
          <a:xfrm>
            <a:off x="4929190" y="1142984"/>
            <a:ext cx="2399354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:\DCIM\102SSCAM\SSL22189.JPG"/>
          <p:cNvPicPr/>
          <p:nvPr/>
        </p:nvPicPr>
        <p:blipFill>
          <a:blip r:embed="rId6" cstate="print"/>
          <a:srcRect l="5528" t="18529"/>
          <a:stretch>
            <a:fillRect/>
          </a:stretch>
        </p:blipFill>
        <p:spPr bwMode="auto">
          <a:xfrm>
            <a:off x="2357422" y="1214422"/>
            <a:ext cx="2441835" cy="1884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DCIM\102SSCAM\SSL221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357562"/>
            <a:ext cx="2928958" cy="242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:\DCIM\102SSCAM\SSL22187.JPG"/>
          <p:cNvPicPr/>
          <p:nvPr/>
        </p:nvPicPr>
        <p:blipFill>
          <a:blip r:embed="rId8" cstate="print"/>
          <a:srcRect l="6955"/>
          <a:stretch>
            <a:fillRect/>
          </a:stretch>
        </p:blipFill>
        <p:spPr bwMode="auto">
          <a:xfrm rot="5400000">
            <a:off x="178563" y="892951"/>
            <a:ext cx="1928826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F:\DCIM\102SSCAM\SSL22185.JPG"/>
          <p:cNvPicPr/>
          <p:nvPr/>
        </p:nvPicPr>
        <p:blipFill>
          <a:blip r:embed="rId9" cstate="print"/>
          <a:srcRect l="4916" t="7319" r="4714" b="11332"/>
          <a:stretch>
            <a:fillRect/>
          </a:stretch>
        </p:blipFill>
        <p:spPr bwMode="auto">
          <a:xfrm rot="5400000">
            <a:off x="4822032" y="4036224"/>
            <a:ext cx="2857521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F:\DCIM\102SSCAM\SSL2218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093557" y="1609085"/>
            <a:ext cx="2445106" cy="1655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71604" y="1357298"/>
            <a:ext cx="628654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1.Дети расширили и обогатили свои знания об осени, о сезонных изменениях в природе происходящих осенью; о многообразии и пользе овощей.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2.У детей развился интерес к наблюдениям, умение замечать прекрасное в разное время года;  творческие способности.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 родителей появился интерес к образовательному процессу, совместной деятельности с детьми, укрепилась заинтересованность в сотрудничестве с детским садом.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удряшка\Рабочий стол\ПЕЧ\1557078103_children-autumn-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428605"/>
            <a:ext cx="5000660" cy="7858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85852" y="1142984"/>
            <a:ext cx="7000924" cy="3786214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младшего возраста только начинают познавать мир, явления природы. В этот период их жизни необходимо систематически передавать детям в увлекательной форме разнообразную информацию о времени года — осень, явлениях природы происходящих осенью, создавать опору для наблюдений: собирать природный материал для развития творчества.                                                                                               Часто взрослые забывают понаблюдать с ребенком, полюбоваться красотой мира природы, не поддерживают детскую любознательность.    Именно 3 – 4 года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объяснить, почему нужно беречь и любить природу.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5" y="1643050"/>
            <a:ext cx="63306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571480"/>
            <a:ext cx="64894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1.Обогатить и расширить знания детей об осени, её признаках и дарах, бережном отношении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2.Пополнить словарный запас детей, как активного, так и пассивного словаря.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3.Развить творческие способности у детей.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родителей появится интерес к образовательному процессу, развитию творчества, знаний и умений у детей.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1214422"/>
            <a:ext cx="58579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 исследовательский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</a:t>
            </a:r>
            <a:r>
              <a:rPr lang="ru-RU" sz="2800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познавательно-игровой.                                           </a:t>
            </a:r>
            <a:r>
              <a:rPr lang="ru-RU" sz="2800" b="1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Сроки реализации</a:t>
            </a: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                             ( с16. 09. 19 по 20.09. 19).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второй младшей группы, родители воспитанников,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Кудряшка\Рабочий стол\ПЕЧ\1557078132_children-autumn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183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1000108"/>
            <a:ext cx="535785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Составление плана работы над проектом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Сбор материала необходимого для реализации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Организация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РППС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теме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Изготовление дидактических игр и пособий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Подбор и разработка конспектов ОД по теме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Рассматривание иллюстраций про осень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Прогулка по территории детского сада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Чтение загадок, стихов об осени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Чтение художественной литературы про осень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Заучивание стихотворений про осень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удряшка\Рабочий стол\ПЕЧ\1557078103_children-autumn-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571479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 этап - основной – реализация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85786" y="1285860"/>
            <a:ext cx="70009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Коммуникативная деятельность:                                                                         беседы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«Осень в гости к нам пришла».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умения замечать изменения в природе;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«Дары осени»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формировать представление о здоровой пище;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 изменилась одежда людей»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активизировать в речи детей слова, обозначающие предметы и детали одежды, зависимость одежды людей от состояния погоды;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«Прогулка в лес» Цель: развивать умение рассказывать по картине; обогащать словарь.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«Уборка урожая».Цель:; расширять и закреплять представления детей об овощах и фруктах, месте их произрастания.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Чтение художественной литературы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Блок «Зайчик», З. Александрова «Дождик», А.К. Бальмонт «Осень»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Плещеев «Осень наступила»,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Босев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«Дождь», 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«Овощи»,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 н. с.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«Вершки и корешки», загадки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осень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03_children-autumn-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00100" y="857232"/>
            <a:ext cx="69294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ООД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Познание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«Деревья осенью»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 о деревьях, особенностях осенних деревьев: листья желтеют, опадают на землю.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«Путешествие в осенний лес»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формировать умение внимательно, слушать речь воспитателя, расширять и активизировать словарный запас воспитанников («осень», «время года», «шуршит»); формировать элементарные представления об изменениях в природе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осенью, диких животных, их жизни; воспитывать заботливое отношение к животным, любовь и бережное отношение к природе.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рассказа по картине: «Осень в лесу»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знания детей об осени, как времени года; обучать интонационной выразительности, активизировать и обогащать словарь; закреплять знания цветов: желтый, красный, зеленый; воспитывать любовь и бережное отношение к природе.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Рисование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«Разноцветные листья»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расширить представления детей о природном явлении листопаде, формировать умение идентифицировать желтый, зеленый, красный цвета, рисовать листья способом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примакивания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равномерно располагая рисунок по всей поверхности листа бумаги.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ПЕЧ\1557078103_children-autumn-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735811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«Разноцветный ковёр из листьев»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формировать образные представления, умение изображать листочки способом прикладывания ворса кисти к бумаге.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«Грибочки».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формировать умение детей лепить грибы из двух частей( ножка и шляпка); показать приемы моделирования шляпки гриба, раскатывание шара и сплющивание в форму пряника или диска; обратить внимание на необходимость прочного и аккуратного соединения частей; вызвать интерес к созданию гриба.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smtClean="0">
                <a:latin typeface="Times New Roman" pitchFamily="18" charset="0"/>
                <a:cs typeface="Times New Roman" pitchFamily="18" charset="0"/>
              </a:rPr>
              <a:t>«Листочки»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развивать ориентировку на листе бумаги; формировать умение пользоваться кистью, клеем, салфеткой; закреплять навыки аккуратного намазывания клеем листьев и приклеивания их к бумаге; развивать чувство цвета и композиции, воображения; развивать мелкую моторику рук; воспитывать любовь к природе.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582</Words>
  <Application>Microsoft Office PowerPoint</Application>
  <PresentationFormat>Экран (4:3)</PresentationFormat>
  <Paragraphs>94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МБДОУ «Детский сад № 8  МО «Ахтубинский район»»</vt:lpstr>
      <vt:lpstr>Цель: знакомство детей с красотой осенней природы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ЧДОУ РО «НЕРПЦ (МП)»  «Православный детский сад имени  преподобного Сергия Радонежского города Арзамас»</dc:title>
  <dc:creator>Кудряшка</dc:creator>
  <cp:lastModifiedBy>DNS</cp:lastModifiedBy>
  <cp:revision>67</cp:revision>
  <dcterms:created xsi:type="dcterms:W3CDTF">2019-10-02T07:15:20Z</dcterms:created>
  <dcterms:modified xsi:type="dcterms:W3CDTF">2021-12-04T14:12:13Z</dcterms:modified>
</cp:coreProperties>
</file>